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9" r:id="rId4"/>
    <p:sldId id="258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1FC991F-7267-4AD2-BB23-D10D3FB8E20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1DC486-5D9C-461D-A5F0-B46FB1280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91F-7267-4AD2-BB23-D10D3FB8E20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C486-5D9C-461D-A5F0-B46FB1280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91F-7267-4AD2-BB23-D10D3FB8E20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C486-5D9C-461D-A5F0-B46FB1280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91F-7267-4AD2-BB23-D10D3FB8E20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C486-5D9C-461D-A5F0-B46FB1280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91F-7267-4AD2-BB23-D10D3FB8E20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C486-5D9C-461D-A5F0-B46FB1280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91F-7267-4AD2-BB23-D10D3FB8E20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C486-5D9C-461D-A5F0-B46FB1280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FC991F-7267-4AD2-BB23-D10D3FB8E20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1DC486-5D9C-461D-A5F0-B46FB1280EC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1FC991F-7267-4AD2-BB23-D10D3FB8E20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D1DC486-5D9C-461D-A5F0-B46FB1280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91F-7267-4AD2-BB23-D10D3FB8E20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C486-5D9C-461D-A5F0-B46FB1280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91F-7267-4AD2-BB23-D10D3FB8E20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C486-5D9C-461D-A5F0-B46FB1280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91F-7267-4AD2-BB23-D10D3FB8E20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C486-5D9C-461D-A5F0-B46FB1280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1FC991F-7267-4AD2-BB23-D10D3FB8E20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1DC486-5D9C-461D-A5F0-B46FB1280E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rp.org/work/social-security/info-05-2012/perspectives-options-for-reforming-social-security-AARP-ppi-econ-sec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rp.org/work/social-security/info-06-2012/strengthen-social-security-youve-earned-a-say.html?intcmp=ADV-YEAS-SSST-BTN-TOP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1"/>
            <a:ext cx="8991600" cy="2057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SOCIAL SECURITY REFORM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Exploring Our Options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4809405"/>
            <a:ext cx="3200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 A PICTURE</a:t>
            </a:r>
          </a:p>
        </p:txBody>
      </p:sp>
    </p:spTree>
    <p:extLst>
      <p:ext uri="{BB962C8B-B14F-4D97-AF65-F5344CB8AC3E}">
        <p14:creationId xmlns:p14="http://schemas.microsoft.com/office/powerpoint/2010/main" val="650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r>
              <a:rPr lang="en-US" dirty="0" smtClean="0"/>
              <a:t>Provide a brief description of Social Security.</a:t>
            </a:r>
          </a:p>
          <a:p>
            <a:r>
              <a:rPr lang="en-US" dirty="0" smtClean="0"/>
              <a:t>Explain the reasons the program is important to so many people.</a:t>
            </a:r>
          </a:p>
          <a:p>
            <a:r>
              <a:rPr lang="en-US" dirty="0" smtClean="0"/>
              <a:t>Give a brief explanation about why the current model needs reform if your generation is going to receive as much in benefits as those currently receiving their benefits.</a:t>
            </a:r>
          </a:p>
          <a:p>
            <a:r>
              <a:rPr lang="en-US" dirty="0" smtClean="0"/>
              <a:t>Use this link to research reform options: </a:t>
            </a:r>
          </a:p>
          <a:p>
            <a:pPr marL="402336" lvl="1" indent="0">
              <a:buNone/>
            </a:pPr>
            <a:r>
              <a:rPr lang="en-US" sz="1800" dirty="0" smtClean="0">
                <a:hlinkClick r:id="rId2"/>
              </a:rPr>
              <a:t>AARP Social Security Reform Options</a:t>
            </a:r>
            <a:endParaRPr lang="en-US" sz="1800" dirty="0" smtClean="0"/>
          </a:p>
          <a:p>
            <a:r>
              <a:rPr lang="en-US" dirty="0" smtClean="0"/>
              <a:t>(Add a picture related to Social Security)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82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Option 1 (Change Title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Arguments For: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Arguments Against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Summarize (with at least three points) the arguments for this option. Please add enough depth so somebody new to social security understands what you’re talking about.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Summarize (with at least three points) the arguments </a:t>
            </a:r>
            <a:r>
              <a:rPr lang="en-US" dirty="0" smtClean="0"/>
              <a:t>against this </a:t>
            </a:r>
            <a:r>
              <a:rPr lang="en-US" dirty="0"/>
              <a:t>option</a:t>
            </a:r>
            <a:r>
              <a:rPr lang="en-US" dirty="0" smtClean="0"/>
              <a:t>. </a:t>
            </a:r>
            <a:r>
              <a:rPr lang="en-US" dirty="0"/>
              <a:t>Please add enough depth so somebody new to social security understands what you’re talking about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 THE OPTION. What does it mean? What would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82000" cy="1069848"/>
          </a:xfrm>
        </p:spPr>
        <p:txBody>
          <a:bodyPr/>
          <a:lstStyle/>
          <a:p>
            <a:r>
              <a:rPr lang="en-US" dirty="0" smtClean="0"/>
              <a:t>Option 2 (Change Title)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Arguments For: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Arguments Against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Summarize (with at least three points) the arguments for this option</a:t>
            </a:r>
            <a:r>
              <a:rPr lang="en-US" dirty="0" smtClean="0"/>
              <a:t>. </a:t>
            </a:r>
            <a:r>
              <a:rPr lang="en-US" dirty="0"/>
              <a:t>Please add enough depth so somebody new to social security understands what you’re talking about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Summarize (with at least three points) the arguments </a:t>
            </a:r>
            <a:r>
              <a:rPr lang="en-US" dirty="0" smtClean="0"/>
              <a:t>against this </a:t>
            </a:r>
            <a:r>
              <a:rPr lang="en-US" dirty="0"/>
              <a:t>option</a:t>
            </a:r>
            <a:r>
              <a:rPr lang="en-US" dirty="0" smtClean="0"/>
              <a:t>. </a:t>
            </a:r>
            <a:r>
              <a:rPr lang="en-US" dirty="0"/>
              <a:t>Please add enough depth so somebody new to social security understands what you’re talking about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 THE OPTION. What does it mean? What would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9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1069848"/>
          </a:xfrm>
        </p:spPr>
        <p:txBody>
          <a:bodyPr/>
          <a:lstStyle/>
          <a:p>
            <a:r>
              <a:rPr lang="en-US" dirty="0" smtClean="0"/>
              <a:t>Option 3 (Change Title)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Arguments For: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Arguments Against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Summarize (with at least three points) the arguments for this option</a:t>
            </a:r>
            <a:r>
              <a:rPr lang="en-US" dirty="0" smtClean="0"/>
              <a:t>. </a:t>
            </a:r>
            <a:r>
              <a:rPr lang="en-US" dirty="0"/>
              <a:t>Please add enough depth so somebody new to social security understands what you’re talking about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Summarize (with at least three points) the arguments </a:t>
            </a:r>
            <a:r>
              <a:rPr lang="en-US" dirty="0" smtClean="0"/>
              <a:t>against </a:t>
            </a:r>
            <a:r>
              <a:rPr lang="en-US" dirty="0"/>
              <a:t>this option</a:t>
            </a:r>
            <a:r>
              <a:rPr lang="en-US" dirty="0" smtClean="0"/>
              <a:t>. </a:t>
            </a:r>
            <a:r>
              <a:rPr lang="en-US" dirty="0"/>
              <a:t>Please add enough depth so somebody new to social security understands what you’re talking about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 THE OPTION. What does it mean? What would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My Opinion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153400" cy="4794187"/>
          </a:xfrm>
        </p:spPr>
        <p:txBody>
          <a:bodyPr>
            <a:normAutofit/>
          </a:bodyPr>
          <a:lstStyle/>
          <a:p>
            <a:r>
              <a:rPr lang="en-US" dirty="0" smtClean="0"/>
              <a:t>Reinforce why experts say Social Security needs some type of reform.</a:t>
            </a:r>
          </a:p>
          <a:p>
            <a:r>
              <a:rPr lang="en-US" dirty="0" smtClean="0"/>
              <a:t>Explain which option (</a:t>
            </a:r>
            <a:r>
              <a:rPr lang="en-US" b="1" dirty="0" smtClean="0"/>
              <a:t>or options</a:t>
            </a:r>
            <a:r>
              <a:rPr lang="en-US" dirty="0" smtClean="0"/>
              <a:t>) you support. Make sure you explain WHY! It’s very important for you to take a stand on this slide. Click on the link below to check and see if your option(s) fix the problem! Talk about </a:t>
            </a:r>
            <a:r>
              <a:rPr lang="en-US" smtClean="0"/>
              <a:t>your results here. </a:t>
            </a:r>
            <a:endParaRPr lang="en-US" dirty="0" smtClean="0"/>
          </a:p>
          <a:p>
            <a:pPr marL="402336" lvl="1" indent="0">
              <a:buNone/>
            </a:pPr>
            <a:r>
              <a:rPr lang="en-US" dirty="0" smtClean="0">
                <a:hlinkClick r:id="rId2"/>
              </a:rPr>
              <a:t>How Would You Strengthen Social Security? </a:t>
            </a:r>
            <a:endParaRPr lang="en-US" dirty="0" smtClean="0"/>
          </a:p>
          <a:p>
            <a:r>
              <a:rPr lang="en-US" dirty="0" smtClean="0"/>
              <a:t>Make sure to show some critical thinking and a deeper understanding of the options then you started this assignment with. Dig deep and have an opinion.</a:t>
            </a:r>
          </a:p>
          <a:p>
            <a:r>
              <a:rPr lang="en-US" dirty="0" smtClean="0"/>
              <a:t>Add a picture if you have room. (That’s true throughout the presentation. Go back and see if you can clean things up and make the visual presentation look better) </a:t>
            </a:r>
          </a:p>
          <a:p>
            <a:r>
              <a:rPr lang="en-US" dirty="0" smtClean="0"/>
              <a:t>Spell Check and Proofread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80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</TotalTime>
  <Words>483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SOCIAL SECURITY REFORM </vt:lpstr>
      <vt:lpstr>Introduction</vt:lpstr>
      <vt:lpstr>Option 1 (Change Title) </vt:lpstr>
      <vt:lpstr>Option 2 (Change Title)</vt:lpstr>
      <vt:lpstr>Option 3 (Change Title)</vt:lpstr>
      <vt:lpstr>My Opinion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SECURITY REFORM </dc:title>
  <dc:creator> </dc:creator>
  <cp:lastModifiedBy> </cp:lastModifiedBy>
  <cp:revision>8</cp:revision>
  <dcterms:created xsi:type="dcterms:W3CDTF">2013-10-09T11:21:23Z</dcterms:created>
  <dcterms:modified xsi:type="dcterms:W3CDTF">2014-10-10T13:35:04Z</dcterms:modified>
</cp:coreProperties>
</file>